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6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4.png" ContentType="image/png"/>
  <Override PartName="/ppt/media/image2.png" ContentType="image/png"/>
  <Override PartName="/ppt/media/image25.png" ContentType="image/png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4.xml" ContentType="application/vnd.openxmlformats-officedocument.presentationml.slide+xml"/>
  <Override PartName="/ppt/slides/slide27.xml" ContentType="application/vnd.openxmlformats-officedocument.presentationml.slide+xml"/>
  <Override PartName="/ppt/slides/slide15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20.xml.rels" ContentType="application/vnd.openxmlformats-package.relationships+xml"/>
  <Override PartName="/ppt/slides/_rels/slide2.xml.rels" ContentType="application/vnd.openxmlformats-package.relationships+xml"/>
  <Override PartName="/ppt/slides/_rels/slide19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15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24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27.xml.rels" ContentType="application/vnd.openxmlformats-package.relationships+xml"/>
  <Override PartName="/ppt/slides/_rels/slide9.xml.rels" ContentType="application/vnd.openxmlformats-package.relationships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47640" y="258480"/>
            <a:ext cx="10514880" cy="132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1653480" y="605880"/>
            <a:ext cx="8590320" cy="77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 fontScale="45000"/>
          </a:bodyPr>
          <a:p>
            <a:pPr algn="ctr">
              <a:lnSpc>
                <a:spcPct val="13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Arial Black"/>
              </a:rPr>
              <a:t>Elastic Bean Stack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1144440" y="2125440"/>
            <a:ext cx="9756000" cy="348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Arial Black"/>
              </a:rPr>
              <a:t>Elastic Beanstalk is a service for deploying and scaling web applications and services. Upload your code and Elastic Beanstalk automatically handles the deployment—from    capacity provisioning, load balancing, and auto scaling to application health monitoring.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Arial Black"/>
              </a:rPr>
              <a:t>Elastic Bean Stack is Heroku of AWS.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800" spc="-1" strike="noStrike">
                <a:solidFill>
                  <a:srgbClr val="404040"/>
                </a:solidFill>
                <a:latin typeface="Arial Black"/>
              </a:rPr>
              <a:t>It is not recommended for production</a:t>
            </a:r>
            <a:endParaRPr b="0" lang="en-US" sz="18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78" name="Picture 3" descr=""/>
          <p:cNvPicPr/>
          <p:nvPr/>
        </p:nvPicPr>
        <p:blipFill>
          <a:blip r:embed="rId1"/>
          <a:stretch/>
        </p:blipFill>
        <p:spPr>
          <a:xfrm>
            <a:off x="1353240" y="500400"/>
            <a:ext cx="1273680" cy="1273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3" descr=""/>
          <p:cNvPicPr/>
          <p:nvPr/>
        </p:nvPicPr>
        <p:blipFill>
          <a:blip r:embed="rId1"/>
          <a:stretch/>
        </p:blipFill>
        <p:spPr>
          <a:xfrm>
            <a:off x="569520" y="504720"/>
            <a:ext cx="11052720" cy="61300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3" descr=""/>
          <p:cNvPicPr/>
          <p:nvPr/>
        </p:nvPicPr>
        <p:blipFill>
          <a:blip r:embed="rId1"/>
          <a:stretch/>
        </p:blipFill>
        <p:spPr>
          <a:xfrm>
            <a:off x="353520" y="303480"/>
            <a:ext cx="11484000" cy="6017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3" descr=""/>
          <p:cNvPicPr/>
          <p:nvPr/>
        </p:nvPicPr>
        <p:blipFill>
          <a:blip r:embed="rId1"/>
          <a:stretch/>
        </p:blipFill>
        <p:spPr>
          <a:xfrm>
            <a:off x="294120" y="507960"/>
            <a:ext cx="11071080" cy="6228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5" descr=""/>
          <p:cNvPicPr/>
          <p:nvPr/>
        </p:nvPicPr>
        <p:blipFill>
          <a:blip r:embed="rId1"/>
          <a:stretch/>
        </p:blipFill>
        <p:spPr>
          <a:xfrm>
            <a:off x="325080" y="274320"/>
            <a:ext cx="11367720" cy="6308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1" descr=""/>
          <p:cNvPicPr/>
          <p:nvPr/>
        </p:nvPicPr>
        <p:blipFill>
          <a:blip r:embed="rId1"/>
          <a:stretch/>
        </p:blipFill>
        <p:spPr>
          <a:xfrm>
            <a:off x="873000" y="630720"/>
            <a:ext cx="10617840" cy="5793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1" descr=""/>
          <p:cNvPicPr/>
          <p:nvPr/>
        </p:nvPicPr>
        <p:blipFill>
          <a:blip r:embed="rId1"/>
          <a:stretch/>
        </p:blipFill>
        <p:spPr>
          <a:xfrm>
            <a:off x="536400" y="562680"/>
            <a:ext cx="10845000" cy="6006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1" descr=""/>
          <p:cNvPicPr/>
          <p:nvPr/>
        </p:nvPicPr>
        <p:blipFill>
          <a:blip r:embed="rId1"/>
          <a:stretch/>
        </p:blipFill>
        <p:spPr>
          <a:xfrm>
            <a:off x="676440" y="299160"/>
            <a:ext cx="10838880" cy="6258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Picture 2" descr=""/>
          <p:cNvPicPr/>
          <p:nvPr/>
        </p:nvPicPr>
        <p:blipFill>
          <a:blip r:embed="rId1"/>
          <a:stretch/>
        </p:blipFill>
        <p:spPr>
          <a:xfrm>
            <a:off x="532080" y="365760"/>
            <a:ext cx="10963080" cy="6125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2" descr=""/>
          <p:cNvPicPr/>
          <p:nvPr/>
        </p:nvPicPr>
        <p:blipFill>
          <a:blip r:embed="rId1"/>
          <a:stretch/>
        </p:blipFill>
        <p:spPr>
          <a:xfrm>
            <a:off x="301680" y="92880"/>
            <a:ext cx="11219760" cy="6325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1" descr=""/>
          <p:cNvPicPr/>
          <p:nvPr/>
        </p:nvPicPr>
        <p:blipFill>
          <a:blip r:embed="rId1"/>
          <a:stretch/>
        </p:blipFill>
        <p:spPr>
          <a:xfrm>
            <a:off x="362520" y="351720"/>
            <a:ext cx="11466720" cy="6153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5" descr=""/>
          <p:cNvPicPr/>
          <p:nvPr/>
        </p:nvPicPr>
        <p:blipFill>
          <a:blip r:embed="rId1"/>
          <a:stretch/>
        </p:blipFill>
        <p:spPr>
          <a:xfrm>
            <a:off x="334080" y="281880"/>
            <a:ext cx="11097720" cy="6476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1" descr=""/>
          <p:cNvPicPr/>
          <p:nvPr/>
        </p:nvPicPr>
        <p:blipFill>
          <a:blip r:embed="rId1"/>
          <a:stretch/>
        </p:blipFill>
        <p:spPr>
          <a:xfrm>
            <a:off x="291600" y="210240"/>
            <a:ext cx="11169720" cy="6436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Picture 1" descr=""/>
          <p:cNvPicPr/>
          <p:nvPr/>
        </p:nvPicPr>
        <p:blipFill>
          <a:blip r:embed="rId1"/>
          <a:stretch/>
        </p:blipFill>
        <p:spPr>
          <a:xfrm>
            <a:off x="527760" y="461520"/>
            <a:ext cx="11339280" cy="5933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647640" y="25848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Arial Black"/>
              </a:rPr>
              <a:t>Lab For Elastic Bean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64764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404040"/>
                </a:solidFill>
                <a:latin typeface="Arial"/>
              </a:rPr>
              <a:t>Using cloud9 for verify the lab</a:t>
            </a:r>
            <a:endParaRPr b="0" lang="en-US" sz="2000" spc="-1" strike="noStrike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40404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404040"/>
                </a:solidFill>
                <a:latin typeface="Arial"/>
              </a:rPr>
              <a:t>Follow the instaruction for set up the lab on cloud9.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2" descr=""/>
          <p:cNvPicPr/>
          <p:nvPr/>
        </p:nvPicPr>
        <p:blipFill>
          <a:blip r:embed="rId1"/>
          <a:stretch/>
        </p:blipFill>
        <p:spPr>
          <a:xfrm>
            <a:off x="1631160" y="391680"/>
            <a:ext cx="8049960" cy="6248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Picture 1" descr=""/>
          <p:cNvPicPr/>
          <p:nvPr/>
        </p:nvPicPr>
        <p:blipFill>
          <a:blip r:embed="rId1"/>
          <a:stretch/>
        </p:blipFill>
        <p:spPr>
          <a:xfrm>
            <a:off x="995040" y="181080"/>
            <a:ext cx="8450640" cy="6495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1" descr=""/>
          <p:cNvPicPr/>
          <p:nvPr/>
        </p:nvPicPr>
        <p:blipFill>
          <a:blip r:embed="rId1"/>
          <a:stretch/>
        </p:blipFill>
        <p:spPr>
          <a:xfrm>
            <a:off x="195480" y="317520"/>
            <a:ext cx="11800080" cy="6222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Picture 1" descr=""/>
          <p:cNvPicPr/>
          <p:nvPr/>
        </p:nvPicPr>
        <p:blipFill>
          <a:blip r:embed="rId1"/>
          <a:stretch/>
        </p:blipFill>
        <p:spPr>
          <a:xfrm>
            <a:off x="1060920" y="525960"/>
            <a:ext cx="9937800" cy="5805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2" descr=""/>
          <p:cNvPicPr/>
          <p:nvPr/>
        </p:nvPicPr>
        <p:blipFill>
          <a:blip r:embed="rId1"/>
          <a:stretch/>
        </p:blipFill>
        <p:spPr>
          <a:xfrm>
            <a:off x="850320" y="428760"/>
            <a:ext cx="10491480" cy="6000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3" descr=""/>
          <p:cNvPicPr/>
          <p:nvPr/>
        </p:nvPicPr>
        <p:blipFill>
          <a:blip r:embed="rId1"/>
          <a:stretch/>
        </p:blipFill>
        <p:spPr>
          <a:xfrm>
            <a:off x="318600" y="295200"/>
            <a:ext cx="11128320" cy="60361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3" descr=""/>
          <p:cNvPicPr/>
          <p:nvPr/>
        </p:nvPicPr>
        <p:blipFill>
          <a:blip r:embed="rId1"/>
          <a:stretch/>
        </p:blipFill>
        <p:spPr>
          <a:xfrm>
            <a:off x="285840" y="347400"/>
            <a:ext cx="11214720" cy="5947200"/>
          </a:xfrm>
          <a:prstGeom prst="rect">
            <a:avLst/>
          </a:prstGeom>
          <a:ln>
            <a:noFill/>
          </a:ln>
        </p:spPr>
      </p:pic>
      <p:sp>
        <p:nvSpPr>
          <p:cNvPr id="82" name="CustomShape 1"/>
          <p:cNvSpPr/>
          <p:nvPr/>
        </p:nvSpPr>
        <p:spPr>
          <a:xfrm>
            <a:off x="2113560" y="6453360"/>
            <a:ext cx="563400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ASG: Auto Scaling Group  ELB:Elastic Load Balalncer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Picture 3" descr=""/>
          <p:cNvPicPr/>
          <p:nvPr/>
        </p:nvPicPr>
        <p:blipFill>
          <a:blip r:embed="rId1"/>
          <a:stretch/>
        </p:blipFill>
        <p:spPr>
          <a:xfrm>
            <a:off x="595080" y="403200"/>
            <a:ext cx="10676880" cy="5852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icture 3" descr=""/>
          <p:cNvPicPr/>
          <p:nvPr/>
        </p:nvPicPr>
        <p:blipFill>
          <a:blip r:embed="rId1"/>
          <a:stretch/>
        </p:blipFill>
        <p:spPr>
          <a:xfrm>
            <a:off x="676440" y="709200"/>
            <a:ext cx="10838880" cy="5438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5" descr=""/>
          <p:cNvPicPr/>
          <p:nvPr/>
        </p:nvPicPr>
        <p:blipFill>
          <a:blip r:embed="rId1"/>
          <a:stretch/>
        </p:blipFill>
        <p:spPr>
          <a:xfrm>
            <a:off x="429120" y="713160"/>
            <a:ext cx="11033640" cy="5307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5" descr=""/>
          <p:cNvPicPr/>
          <p:nvPr/>
        </p:nvPicPr>
        <p:blipFill>
          <a:blip r:embed="rId1"/>
          <a:stretch/>
        </p:blipFill>
        <p:spPr>
          <a:xfrm>
            <a:off x="225360" y="217080"/>
            <a:ext cx="11597040" cy="6423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Picture 5" descr=""/>
          <p:cNvPicPr/>
          <p:nvPr/>
        </p:nvPicPr>
        <p:blipFill>
          <a:blip r:embed="rId1"/>
          <a:stretch/>
        </p:blipFill>
        <p:spPr>
          <a:xfrm>
            <a:off x="685080" y="405000"/>
            <a:ext cx="10278720" cy="6046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Application>LibreOffice/6.4.7.2$Linux_X86_64 LibreOffice_project/40$Build-2</Application>
  <Words>504</Words>
  <Paragraphs>14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2023-03-28T18:08:07Z</dcterms:created>
  <dc:creator>aa100418</dc:creator>
  <dc:description/>
  <dc:language>en-US</dc:language>
  <cp:lastModifiedBy/>
  <dcterms:modified xsi:type="dcterms:W3CDTF">2023-07-06T10:50:51Z</dcterms:modified>
  <cp:revision>12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ICV">
    <vt:lpwstr/>
  </property>
  <property fmtid="{D5CDD505-2E9C-101B-9397-08002B2CF9AE}" pid="6" name="KSOProductBuildVer">
    <vt:lpwstr>1033-11.1.0.11691</vt:lpwstr>
  </property>
  <property fmtid="{D5CDD505-2E9C-101B-9397-08002B2CF9AE}" pid="7" name="LinksUpToDate">
    <vt:bool>0</vt:bool>
  </property>
  <property fmtid="{D5CDD505-2E9C-101B-9397-08002B2CF9AE}" pid="8" name="MMClips">
    <vt:i4>0</vt:i4>
  </property>
  <property fmtid="{D5CDD505-2E9C-101B-9397-08002B2CF9AE}" pid="9" name="Notes">
    <vt:i4>0</vt:i4>
  </property>
  <property fmtid="{D5CDD505-2E9C-101B-9397-08002B2CF9AE}" pid="10" name="PresentationFormat">
    <vt:lpwstr>宽屏</vt:lpwstr>
  </property>
  <property fmtid="{D5CDD505-2E9C-101B-9397-08002B2CF9AE}" pid="11" name="ScaleCrop">
    <vt:bool>0</vt:bool>
  </property>
  <property fmtid="{D5CDD505-2E9C-101B-9397-08002B2CF9AE}" pid="12" name="ShareDoc">
    <vt:bool>0</vt:bool>
  </property>
  <property fmtid="{D5CDD505-2E9C-101B-9397-08002B2CF9AE}" pid="13" name="Slides">
    <vt:i4>28</vt:i4>
  </property>
</Properties>
</file>